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259" r:id="rId39"/>
    <p:sldId id="260" r:id="rId40"/>
    <p:sldId id="274" r:id="rId41"/>
    <p:sldId id="262" r:id="rId42"/>
    <p:sldId id="272" r:id="rId43"/>
    <p:sldId id="292" r:id="rId44"/>
    <p:sldId id="293" r:id="rId45"/>
    <p:sldId id="305" r:id="rId46"/>
    <p:sldId id="304" r:id="rId47"/>
    <p:sldId id="306" r:id="rId48"/>
    <p:sldId id="307" r:id="rId49"/>
    <p:sldId id="294" r:id="rId50"/>
    <p:sldId id="296" r:id="rId51"/>
    <p:sldId id="278" r:id="rId52"/>
    <p:sldId id="280" r:id="rId53"/>
    <p:sldId id="322" r:id="rId54"/>
    <p:sldId id="297" r:id="rId55"/>
    <p:sldId id="298" r:id="rId56"/>
    <p:sldId id="299" r:id="rId57"/>
    <p:sldId id="300" r:id="rId58"/>
    <p:sldId id="301" r:id="rId59"/>
    <p:sldId id="324" r:id="rId60"/>
    <p:sldId id="323" r:id="rId61"/>
    <p:sldId id="308" r:id="rId62"/>
    <p:sldId id="302" r:id="rId63"/>
    <p:sldId id="303" r:id="rId64"/>
    <p:sldId id="295" r:id="rId65"/>
    <p:sldId id="273" r:id="rId66"/>
    <p:sldId id="277" r:id="rId67"/>
    <p:sldId id="275" r:id="rId68"/>
    <p:sldId id="276" r:id="rId69"/>
    <p:sldId id="279" r:id="rId70"/>
    <p:sldId id="261" r:id="rId71"/>
    <p:sldId id="264" r:id="rId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Week26</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F7968DD2-F5F6-C652-48B2-A96476193224}"/>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1693</TotalTime>
  <Words>2295</Words>
  <Application>Microsoft Office PowerPoint</Application>
  <PresentationFormat>寬螢幕</PresentationFormat>
  <Paragraphs>221</Paragraphs>
  <Slides>71</Slides>
  <Notes>0</Notes>
  <HiddenSlides>33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71</vt:i4>
      </vt:variant>
    </vt:vector>
  </HeadingPairs>
  <TitlesOfParts>
    <vt:vector size="76" baseType="lpstr">
      <vt:lpstr>標楷體</vt:lpstr>
      <vt:lpstr>Arial</vt:lpstr>
      <vt:lpstr>Calibri</vt:lpstr>
      <vt:lpstr>Calibri Light</vt:lpstr>
      <vt:lpstr>Office 佈景主題</vt:lpstr>
      <vt:lpstr>Week26週報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47</cp:revision>
  <dcterms:created xsi:type="dcterms:W3CDTF">2023-07-03T04:04:53Z</dcterms:created>
  <dcterms:modified xsi:type="dcterms:W3CDTF">2023-08-07T18:08:28Z</dcterms:modified>
</cp:coreProperties>
</file>